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0.45192307692307693</c:v>
                </c:pt>
                <c:pt idx="1">
                  <c:v>0.54807692307692302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0</c:v>
                </c:pt>
                <c:pt idx="3">
                  <c:v>0</c:v>
                </c:pt>
                <c:pt idx="4">
                  <c:v>0</c:v>
                </c:pt>
                <c:pt idx="5">
                  <c:v>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6.6940578278899139</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0.64036305772057744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0.56250665031064351</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0.156822648511036</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1.6372061151154504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0.156822648511036</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0.45669284805948163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6.6940578278899139</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ROYAL LANCASTER INFIRMARY (-)</c:v>
                </c:pt>
                <c:pt idx="2">
                  <c:v>FURNESS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Sheet1!$G$2:$G$4</c:f>
              <c:numCache>
                <c:formatCode>0.0;;</c:formatCode>
                <c:ptCount val="3"/>
                <c:pt idx="0">
                  <c:v>8.4160093757089101</c:v>
                </c:pt>
                <c:pt idx="1">
                  <c:v>8.4152371835607092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ROYAL LANCASTER INFIRMARY (35)</c:v>
                </c:pt>
                <c:pt idx="2">
                  <c:v>FURNESS GENERAL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1.5839906242910899</c:v>
                </c:pt>
                <c:pt idx="1">
                  <c:v>1.5847628164392908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Sheet1!$G$2:$G$4</c:f>
              <c:numCache>
                <c:formatCode>0.0;;</c:formatCode>
                <c:ptCount val="3"/>
                <c:pt idx="0">
                  <c:v>9.4746691160505669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Sheet1!$H$2:$H$4</c:f>
              <c:numCache>
                <c:formatCode>0.0;;</c:formatCode>
                <c:ptCount val="3"/>
                <c:pt idx="0">
                  <c:v>0</c:v>
                </c:pt>
                <c:pt idx="1">
                  <c:v>9.606032999255893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0.52533088394943306</c:v>
                </c:pt>
                <c:pt idx="1">
                  <c:v>0.39396700074410695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Sheet1!$G$2:$G$4</c:f>
              <c:numCache>
                <c:formatCode>0.0;;</c:formatCode>
                <c:ptCount val="3"/>
                <c:pt idx="0">
                  <c:v>7.9961975822818667</c:v>
                </c:pt>
                <c:pt idx="1">
                  <c:v>8.1122963429339539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(65)</c:v>
                </c:pt>
                <c:pt idx="1">
                  <c:v>ROYAL LANCASTER INFIRMARY (40)</c:v>
                </c:pt>
                <c:pt idx="2">
                  <c:v>FURNESS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2.0038024177181333</c:v>
                </c:pt>
                <c:pt idx="1">
                  <c:v>1.8877036570660461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Sheet1!$I$2:$I$4</c:f>
              <c:numCache>
                <c:formatCode>0.0;;</c:formatCode>
                <c:ptCount val="3"/>
                <c:pt idx="0">
                  <c:v>9.9183731739986651</c:v>
                </c:pt>
                <c:pt idx="1">
                  <c:v>9.8718039000605007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(62)</c:v>
                </c:pt>
                <c:pt idx="2">
                  <c:v>FURNESS GENERAL HOSPITAL (38)</c:v>
                </c:pt>
              </c:strCache>
            </c:strRef>
          </c:cat>
          <c:val>
            <c:numRef>
              <c:f>Sheet1!$J$2:$J$4</c:f>
              <c:numCache>
                <c:formatCode>0.0;;</c:formatCode>
                <c:ptCount val="3"/>
                <c:pt idx="0">
                  <c:v>0</c:v>
                </c:pt>
                <c:pt idx="1">
                  <c:v>0</c:v>
                </c:pt>
                <c:pt idx="2">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8.1626826001334862E-2</c:v>
                </c:pt>
                <c:pt idx="1">
                  <c:v>0.12819609993949932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9.3126839262432473</c:v>
                </c:pt>
                <c:pt idx="1">
                  <c:v>9.3676098178242491</c:v>
                </c:pt>
                <c:pt idx="2">
                  <c:v>9.2212146059339801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0.68731607375675274</c:v>
                </c:pt>
                <c:pt idx="1">
                  <c:v>0.63239018217575094</c:v>
                </c:pt>
                <c:pt idx="2">
                  <c:v>0.77878539406601988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0.20792079207920791</c:v>
                </c:pt>
                <c:pt idx="1">
                  <c:v>0.79207920792079212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0</c:v>
                </c:pt>
                <c:pt idx="1">
                  <c:v>0</c:v>
                </c:pt>
                <c:pt idx="2">
                  <c:v>8.7581003743599322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8.8701418637859302</c:v>
                </c:pt>
                <c:pt idx="1">
                  <c:v>8.875095422736667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1.1298581362140698</c:v>
                </c:pt>
                <c:pt idx="1">
                  <c:v>1.124904577263333</c:v>
                </c:pt>
                <c:pt idx="2">
                  <c:v>1.2418996256400678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Sheet1!$G$2:$G$4</c:f>
              <c:numCache>
                <c:formatCode>0.0;;</c:formatCode>
                <c:ptCount val="3"/>
                <c:pt idx="0">
                  <c:v>8.6950230424822283</c:v>
                </c:pt>
                <c:pt idx="1">
                  <c:v>8.7359152307759906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ROYAL LANCASTER INFIRMARY (45)</c:v>
                </c:pt>
                <c:pt idx="2">
                  <c:v>FURNESS GENERAL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1.3049769575177717</c:v>
                </c:pt>
                <c:pt idx="1">
                  <c:v>1.2640847692240094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Sheet1!$G$2:$G$4</c:f>
              <c:numCache>
                <c:formatCode>0.0;;</c:formatCode>
                <c:ptCount val="3"/>
                <c:pt idx="0">
                  <c:v>9.1017294022578046</c:v>
                </c:pt>
                <c:pt idx="1">
                  <c:v>8.9889113897510668</c:v>
                </c:pt>
                <c:pt idx="2">
                  <c:v>9.1754402258485666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(62)</c:v>
                </c:pt>
                <c:pt idx="2">
                  <c:v>FURNESS GENERAL HOSPITAL (37)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0.89827059774219542</c:v>
                </c:pt>
                <c:pt idx="1">
                  <c:v>1.0110886102489332</c:v>
                </c:pt>
                <c:pt idx="2">
                  <c:v>0.82455977415143344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8.6587314521636554</c:v>
                </c:pt>
                <c:pt idx="1">
                  <c:v>8.8495109734155033</c:v>
                </c:pt>
                <c:pt idx="2">
                  <c:v>8.3604497259634325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1.3412685478363446</c:v>
                </c:pt>
                <c:pt idx="1">
                  <c:v>1.1504890265844967</c:v>
                </c:pt>
                <c:pt idx="2">
                  <c:v>1.6395502740365675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9.3526851679394039</c:v>
                </c:pt>
                <c:pt idx="1">
                  <c:v>9.4091806633294599</c:v>
                </c:pt>
                <c:pt idx="2">
                  <c:v>9.1579491323104989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0.64731483206059615</c:v>
                </c:pt>
                <c:pt idx="1">
                  <c:v>0.5908193366705401</c:v>
                </c:pt>
                <c:pt idx="2">
                  <c:v>0.8420508676895011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Sheet1!$G$2:$G$4</c:f>
              <c:numCache>
                <c:formatCode>0.0;;</c:formatCode>
                <c:ptCount val="3"/>
                <c:pt idx="0">
                  <c:v>9.0230956408115386</c:v>
                </c:pt>
                <c:pt idx="1">
                  <c:v>9.0673578047393022</c:v>
                </c:pt>
                <c:pt idx="2">
                  <c:v>8.9427714205084357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ROYAL LANCASTER INFIRMARY (63)</c:v>
                </c:pt>
                <c:pt idx="2">
                  <c:v>FURNESS GENERAL HOSPITAL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0.97690435918846141</c:v>
                </c:pt>
                <c:pt idx="1">
                  <c:v>0.9326421952606978</c:v>
                </c:pt>
                <c:pt idx="2">
                  <c:v>1.0572285794915643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0</c:v>
                </c:pt>
                <c:pt idx="1">
                  <c:v>9.630894761139027</c:v>
                </c:pt>
                <c:pt idx="2">
                  <c:v>9.5477081809358531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9.599395449183584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0.40060455081641599</c:v>
                </c:pt>
                <c:pt idx="1">
                  <c:v>0.36910523886097302</c:v>
                </c:pt>
                <c:pt idx="2">
                  <c:v>0.45229181906414695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8.9328824424163393</c:v>
                </c:pt>
                <c:pt idx="1">
                  <c:v>9.1158034926448117</c:v>
                </c:pt>
                <c:pt idx="2">
                  <c:v>8.6249735047516154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1.0671175575836607</c:v>
                </c:pt>
                <c:pt idx="1">
                  <c:v>0.88419650735518829</c:v>
                </c:pt>
                <c:pt idx="2">
                  <c:v>1.3750264952483846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Sheet1!$G$2:$G$4</c:f>
              <c:numCache>
                <c:formatCode>0.0;;</c:formatCode>
                <c:ptCount val="3"/>
                <c:pt idx="0">
                  <c:v>7.0245023360621124</c:v>
                </c:pt>
                <c:pt idx="1">
                  <c:v>7.3282955118955844</c:v>
                </c:pt>
                <c:pt idx="2">
                  <c:v>6.2762006506544132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(60)</c:v>
                </c:pt>
                <c:pt idx="2">
                  <c:v>FURNESS GENERAL HOSPITAL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2.9754976639378876</c:v>
                </c:pt>
                <c:pt idx="1">
                  <c:v>2.6717044881044156</c:v>
                </c:pt>
                <c:pt idx="2">
                  <c:v>3.7237993493455868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Sheet1!$G$2:$G$4</c:f>
              <c:numCache>
                <c:formatCode>0.0;;</c:formatCode>
                <c:ptCount val="3"/>
                <c:pt idx="0">
                  <c:v>7.5424877077422696</c:v>
                </c:pt>
                <c:pt idx="1">
                  <c:v>7.7796985107800296</c:v>
                </c:pt>
                <c:pt idx="2">
                  <c:v>6.9780236904331829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(64)</c:v>
                </c:pt>
                <c:pt idx="2">
                  <c:v>FURNESS GENERAL HOSPITAL (32)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2.4575122922577304</c:v>
                </c:pt>
                <c:pt idx="1">
                  <c:v>2.2203014892199704</c:v>
                </c:pt>
                <c:pt idx="2">
                  <c:v>3.0219763095668171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3</c:v>
                </c:pt>
                <c:pt idx="3">
                  <c:v>50</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Sheet1!$G$2:$G$4</c:f>
              <c:numCache>
                <c:formatCode>0.0;;</c:formatCode>
                <c:ptCount val="3"/>
                <c:pt idx="0">
                  <c:v>9.2816702365431176</c:v>
                </c:pt>
                <c:pt idx="1">
                  <c:v>9.4416212063983824</c:v>
                </c:pt>
                <c:pt idx="2">
                  <c:v>9.0139998501922811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(104)</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0.71832976345688238</c:v>
                </c:pt>
                <c:pt idx="1">
                  <c:v>0.55837879360161757</c:v>
                </c:pt>
                <c:pt idx="2">
                  <c:v>0.98600014980771888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Sheet1!$G$2:$G$4</c:f>
              <c:numCache>
                <c:formatCode>0.0;;</c:formatCode>
                <c:ptCount val="3"/>
                <c:pt idx="0">
                  <c:v>6.958449411287658</c:v>
                </c:pt>
                <c:pt idx="1">
                  <c:v>5.8856255242606164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Sheet1!$J$2:$J$4</c:f>
              <c:numCache>
                <c:formatCode>0.0;;</c:formatCode>
                <c:ptCount val="3"/>
                <c:pt idx="0">
                  <c:v>0</c:v>
                </c:pt>
                <c:pt idx="1">
                  <c:v>0</c:v>
                </c:pt>
                <c:pt idx="2">
                  <c:v>8.7435196208270991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3.041550588712342</c:v>
                </c:pt>
                <c:pt idx="1">
                  <c:v>4.1143744757393836</c:v>
                </c:pt>
                <c:pt idx="2">
                  <c:v>1.2564803791729009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Sheet1!$G$2:$G$4</c:f>
              <c:numCache>
                <c:formatCode>0.0;;</c:formatCode>
                <c:ptCount val="3"/>
                <c:pt idx="0">
                  <c:v>0</c:v>
                </c:pt>
                <c:pt idx="1">
                  <c:v>7.975324490427977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Sheet1!$H$2:$H$4</c:f>
              <c:numCache>
                <c:formatCode>0.0;;</c:formatCode>
                <c:ptCount val="3"/>
                <c:pt idx="0">
                  <c:v>8.3565574036353265</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Sheet1!$I$2:$I$4</c:f>
              <c:numCache>
                <c:formatCode>0.0;;</c:formatCode>
                <c:ptCount val="3"/>
                <c:pt idx="0">
                  <c:v>0</c:v>
                </c:pt>
                <c:pt idx="1">
                  <c:v>0</c:v>
                </c:pt>
                <c:pt idx="2">
                  <c:v>8.8906548187129122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ROYAL LANCASTER INFIRMARY (65)</c:v>
                </c:pt>
                <c:pt idx="2">
                  <c:v>FURNESS GENERAL HOSPITAL (34)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1.6434425963646735</c:v>
                </c:pt>
                <c:pt idx="1">
                  <c:v>2.024675509572023</c:v>
                </c:pt>
                <c:pt idx="2">
                  <c:v>1.1093451812870878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Sheet1!$G$2:$G$4</c:f>
              <c:numCache>
                <c:formatCode>0.0;;</c:formatCode>
                <c:ptCount val="3"/>
                <c:pt idx="0">
                  <c:v>7.9713789622943771</c:v>
                </c:pt>
                <c:pt idx="1">
                  <c:v>7.7398509253814112</c:v>
                </c:pt>
                <c:pt idx="2">
                  <c:v>8.222099108962805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2.0286210377056229</c:v>
                </c:pt>
                <c:pt idx="1">
                  <c:v>2.2601490746185888</c:v>
                </c:pt>
                <c:pt idx="2">
                  <c:v>1.777900891037195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Sheet1!$G$2:$G$4</c:f>
              <c:numCache>
                <c:formatCode>0.0;;</c:formatCode>
                <c:ptCount val="3"/>
                <c:pt idx="0">
                  <c:v>0</c:v>
                </c:pt>
                <c:pt idx="1">
                  <c:v>0</c:v>
                </c:pt>
                <c:pt idx="2">
                  <c:v>8.8947975284913579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Sheet1!$I$2:$I$4</c:f>
              <c:numCache>
                <c:formatCode>0.0;;</c:formatCode>
                <c:ptCount val="3"/>
                <c:pt idx="0">
                  <c:v>9.092275090359335</c:v>
                </c:pt>
                <c:pt idx="1">
                  <c:v>9.1897197905029344</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(103)</c:v>
                </c:pt>
                <c:pt idx="1">
                  <c:v>ROYAL LANCASTER INFIRMARY (65)</c:v>
                </c:pt>
                <c:pt idx="2">
                  <c:v>FURNESS GENERAL HOSPITAL (38)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0.90772490964066499</c:v>
                </c:pt>
                <c:pt idx="1">
                  <c:v>0.81028020949706558</c:v>
                </c:pt>
                <c:pt idx="2">
                  <c:v>1.1052024715086421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Sheet1!$G$2:$G$4</c:f>
              <c:numCache>
                <c:formatCode>0.0;;</c:formatCode>
                <c:ptCount val="3"/>
                <c:pt idx="0">
                  <c:v>8.461243276155658</c:v>
                </c:pt>
                <c:pt idx="1">
                  <c:v>7.6684456661801823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ROYAL LANCASTER INFIRMARY (63)</c:v>
                </c:pt>
                <c:pt idx="2">
                  <c:v>FURNESS GENERAL HOSPITAL (38)</c:v>
                </c:pt>
              </c:strCache>
            </c:strRef>
          </c:cat>
          <c:val>
            <c:numRef>
              <c:f>Sheet1!$J$2:$J$4</c:f>
              <c:numCache>
                <c:formatCode>0.0;;</c:formatCode>
                <c:ptCount val="3"/>
                <c:pt idx="0">
                  <c:v>0</c:v>
                </c:pt>
                <c:pt idx="1">
                  <c:v>0</c:v>
                </c:pt>
                <c:pt idx="2">
                  <c:v>9.7615188590389046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1.538756723844342</c:v>
                </c:pt>
                <c:pt idx="1">
                  <c:v>2.3315543338198177</c:v>
                </c:pt>
                <c:pt idx="2">
                  <c:v>0.23848114096109541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Sheet1!$G$2:$G$4</c:f>
              <c:numCache>
                <c:formatCode>0.0;;</c:formatCode>
                <c:ptCount val="3"/>
                <c:pt idx="0">
                  <c:v>7.7949656309019222</c:v>
                </c:pt>
                <c:pt idx="1">
                  <c:v>7.832754411156559</c:v>
                </c:pt>
                <c:pt idx="2">
                  <c:v>7.6065518159222414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ROYAL LANCASTER INFIRMARY (61)</c:v>
                </c:pt>
                <c:pt idx="2">
                  <c:v>FURNESS GENERAL HOSPITAL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2.2050343690980778</c:v>
                </c:pt>
                <c:pt idx="1">
                  <c:v>2.167245588843441</c:v>
                </c:pt>
                <c:pt idx="2">
                  <c:v>2.3934481840777586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7.1881941852704294</c:v>
                </c:pt>
                <c:pt idx="1">
                  <c:v>6.7303977729679181</c:v>
                </c:pt>
                <c:pt idx="2">
                  <c:v>6.8375720555516573</c:v>
                </c:pt>
                <c:pt idx="3">
                  <c:v>7.8799149888717022</c:v>
                </c:pt>
                <c:pt idx="4">
                  <c:v>8.0230710165198929</c:v>
                </c:pt>
                <c:pt idx="5">
                  <c:v>8.0849543445606518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6.4226217573081223</c:v>
                </c:pt>
                <c:pt idx="1">
                  <c:v>5.6601003143099486</c:v>
                </c:pt>
                <c:pt idx="2">
                  <c:v>7.2861823069308604</c:v>
                </c:pt>
                <c:pt idx="3">
                  <c:v>7.4636177428208166</c:v>
                </c:pt>
                <c:pt idx="4">
                  <c:v>7.0626070962935366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8.9564495925526284</c:v>
                </c:pt>
                <c:pt idx="2">
                  <c:v>9.1583069442907998</c:v>
                </c:pt>
                <c:pt idx="3">
                  <c:v>8.9664072996798012</c:v>
                </c:pt>
                <c:pt idx="4">
                  <c:v>9.0508587473910147</c:v>
                </c:pt>
                <c:pt idx="5">
                  <c:v>8.5488669433478712</c:v>
                </c:pt>
                <c:pt idx="6">
                  <c:v>8.5499756098531474</c:v>
                </c:pt>
                <c:pt idx="7">
                  <c:v>9.1988858061566745</c:v>
                </c:pt>
                <c:pt idx="8">
                  <c:v>8.9947333238047182</c:v>
                </c:pt>
                <c:pt idx="9">
                  <c:v>9.0319635872601971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51</c:v>
                </c:pt>
                <c:pt idx="2">
                  <c:v>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8.7788893532794674</c:v>
                </c:pt>
                <c:pt idx="1">
                  <c:v>9.1256351654002739</c:v>
                </c:pt>
                <c:pt idx="2">
                  <c:v>9.3600976919607586</c:v>
                </c:pt>
                <c:pt idx="3">
                  <c:v>9.0884898072531204</c:v>
                </c:pt>
                <c:pt idx="4">
                  <c:v>9.074077812486264</c:v>
                </c:pt>
                <c:pt idx="5">
                  <c:v>9.1952706897622143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8.903467729573995</c:v>
                </c:pt>
                <c:pt idx="2">
                  <c:v>9.1282748591166847</c:v>
                </c:pt>
                <c:pt idx="3">
                  <c:v>9.100537260148478</c:v>
                </c:pt>
                <c:pt idx="4">
                  <c:v>8.6714909153124982</c:v>
                </c:pt>
                <c:pt idx="5">
                  <c:v>8.7742800771545948</c:v>
                </c:pt>
                <c:pt idx="6">
                  <c:v>9.0852540563794495</c:v>
                </c:pt>
                <c:pt idx="7">
                  <c:v>9.309614061418106</c:v>
                </c:pt>
                <c:pt idx="8">
                  <c:v>9.2449832012868622</c:v>
                </c:pt>
                <c:pt idx="9">
                  <c:v>9.1694938536040222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8.9726512324011392</c:v>
                </c:pt>
                <c:pt idx="2">
                  <c:v>8.9187963414689797</c:v>
                </c:pt>
                <c:pt idx="3">
                  <c:v>8.4308860834922168</c:v>
                </c:pt>
                <c:pt idx="4">
                  <c:v>8.2256983773351493</c:v>
                </c:pt>
                <c:pt idx="5">
                  <c:v>8.6364358765124969</c:v>
                </c:pt>
                <c:pt idx="6">
                  <c:v>8.2976227429606251</c:v>
                </c:pt>
                <c:pt idx="7">
                  <c:v>9.1896532828035689</c:v>
                </c:pt>
                <c:pt idx="8">
                  <c:v>9.1506967328164652</c:v>
                </c:pt>
                <c:pt idx="9">
                  <c:v>9.3152145142062182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9.1003446623719171</c:v>
                </c:pt>
                <c:pt idx="1">
                  <c:v>9.0001418463092406</c:v>
                </c:pt>
                <c:pt idx="2">
                  <c:v>9.422202531454781</c:v>
                </c:pt>
                <c:pt idx="3">
                  <c:v>8.8576803436693119</c:v>
                </c:pt>
                <c:pt idx="4">
                  <c:v>9.1656199984364388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8.799952418064386</c:v>
                </c:pt>
                <c:pt idx="1">
                  <c:v>8.7716974873848734</c:v>
                </c:pt>
                <c:pt idx="2">
                  <c:v>8.7330992792509186</c:v>
                </c:pt>
                <c:pt idx="3">
                  <c:v>9.4610903953604613</c:v>
                </c:pt>
                <c:pt idx="4">
                  <c:v>9.0241656180228524</c:v>
                </c:pt>
                <c:pt idx="5">
                  <c:v>8.9489430061463953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9.7219318186897326</c:v>
                </c:pt>
                <c:pt idx="2">
                  <c:v>9.8356327783604609</c:v>
                </c:pt>
                <c:pt idx="3">
                  <c:v>9.4086293890285582</c:v>
                </c:pt>
                <c:pt idx="4">
                  <c:v>9.2957778264207231</c:v>
                </c:pt>
                <c:pt idx="5">
                  <c:v>9.1878824129058785</c:v>
                </c:pt>
                <c:pt idx="6">
                  <c:v>9.3648941966741841</c:v>
                </c:pt>
                <c:pt idx="7">
                  <c:v>9.52960564689878</c:v>
                </c:pt>
                <c:pt idx="8">
                  <c:v>9.3697573694326355</c:v>
                </c:pt>
                <c:pt idx="9">
                  <c:v>9.5663042466008559</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7.8799023808697282</c:v>
                </c:pt>
                <c:pt idx="1">
                  <c:v>9.0572875924640499</c:v>
                </c:pt>
                <c:pt idx="2">
                  <c:v>8.4329431903465295</c:v>
                </c:pt>
                <c:pt idx="3">
                  <c:v>8.720523685354193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6.1924395410092767</c:v>
                </c:pt>
                <c:pt idx="1">
                  <c:v>6.3071595189567562</c:v>
                </c:pt>
                <c:pt idx="2">
                  <c:v>6.3803213204535671</c:v>
                </c:pt>
                <c:pt idx="3">
                  <c:v>7.1333034094896686</c:v>
                </c:pt>
                <c:pt idx="4">
                  <c:v>6.7466607178008688</c:v>
                </c:pt>
                <c:pt idx="5">
                  <c:v>7.3645689492813933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9.6160443229864736</c:v>
                </c:pt>
                <c:pt idx="1">
                  <c:v>9.6186648445039182</c:v>
                </c:pt>
                <c:pt idx="2">
                  <c:v>9.3120287485151074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9.2479646500606858</c:v>
                </c:pt>
                <c:pt idx="1">
                  <c:v>9.6620869932336984</c:v>
                </c:pt>
                <c:pt idx="2">
                  <c:v>9.3687074437895532</c:v>
                </c:pt>
                <c:pt idx="3">
                  <c:v>9.4459947538337357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8.8701418637859302</c:v>
                </c:pt>
                <c:pt idx="1">
                  <c:v>8.461243276155658</c:v>
                </c:pt>
                <c:pt idx="2">
                  <c:v>8.0849543445606518</c:v>
                </c:pt>
                <c:pt idx="3">
                  <c:v>8.3565574036353265</c:v>
                </c:pt>
                <c:pt idx="4">
                  <c:v>9.3152145142062182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7.7317462553218341</c:v>
                </c:pt>
                <c:pt idx="1">
                  <c:v>7.3882746238334187</c:v>
                </c:pt>
                <c:pt idx="2">
                  <c:v>7.0984121109983276</c:v>
                </c:pt>
                <c:pt idx="3">
                  <c:v>7.3779482299368047</c:v>
                </c:pt>
                <c:pt idx="4">
                  <c:v>8.4553095815579464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8.8263542551002967</c:v>
                </c:pt>
                <c:pt idx="1">
                  <c:v>8.8838260795423896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8.2279174550546355</c:v>
                </c:pt>
                <c:pt idx="1">
                  <c:v>8.4664660434577037</c:v>
                </c:pt>
                <c:pt idx="2">
                  <c:v>8.7432431101553529</c:v>
                </c:pt>
                <c:pt idx="3">
                  <c:v>8.6080731275191233</c:v>
                </c:pt>
                <c:pt idx="4">
                  <c:v>8.8325467928493264</c:v>
                </c:pt>
                <c:pt idx="5">
                  <c:v>8.5219107687846627</c:v>
                </c:pt>
                <c:pt idx="6">
                  <c:v>8.2840252823936158</c:v>
                </c:pt>
                <c:pt idx="7">
                  <c:v>9.174895066071997</c:v>
                </c:pt>
                <c:pt idx="8">
                  <c:v>8.9274105570259366</c:v>
                </c:pt>
                <c:pt idx="9">
                  <c:v>8.4160093757089101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7.9457951435237426</c:v>
                </c:pt>
                <c:pt idx="1">
                  <c:v>7.2220568956549407</c:v>
                </c:pt>
                <c:pt idx="2">
                  <c:v>7.9961975822818667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9.2128528868479798</c:v>
                </c:pt>
                <c:pt idx="1">
                  <c:v>9.4746691160505669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8.9716901088391836</c:v>
                </c:pt>
                <c:pt idx="1">
                  <c:v>9.0053299365051434</c:v>
                </c:pt>
                <c:pt idx="2">
                  <c:v>9.4305965539534107</c:v>
                </c:pt>
                <c:pt idx="3">
                  <c:v>9.5745607275183691</c:v>
                </c:pt>
                <c:pt idx="4">
                  <c:v>9.7583288751330084</c:v>
                </c:pt>
                <c:pt idx="5">
                  <c:v>8.8841317309817018</c:v>
                </c:pt>
                <c:pt idx="6">
                  <c:v>9.5286009603539892</c:v>
                </c:pt>
                <c:pt idx="7">
                  <c:v>9.5830541731827843</c:v>
                </c:pt>
                <c:pt idx="8">
                  <c:v>9.5177922721117252</c:v>
                </c:pt>
                <c:pt idx="9">
                  <c:v>9.9183731739986651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8.0499448823612276</c:v>
                </c:pt>
                <c:pt idx="1">
                  <c:v>8.5655026433211088</c:v>
                </c:pt>
                <c:pt idx="2">
                  <c:v>8.1605191709720408</c:v>
                </c:pt>
                <c:pt idx="3">
                  <c:v>8.4571596668442801</c:v>
                </c:pt>
                <c:pt idx="4">
                  <c:v>7.725254856651997</c:v>
                </c:pt>
                <c:pt idx="5">
                  <c:v>8.3770855892538751</c:v>
                </c:pt>
                <c:pt idx="6">
                  <c:v>8.3467736029632533</c:v>
                </c:pt>
                <c:pt idx="7">
                  <c:v>8.8701418637859302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8.7068663770675538</c:v>
                </c:pt>
                <c:pt idx="1">
                  <c:v>8.7967800425206306</c:v>
                </c:pt>
                <c:pt idx="2">
                  <c:v>8.9962273165163325</c:v>
                </c:pt>
                <c:pt idx="3">
                  <c:v>9.4093409069826706</c:v>
                </c:pt>
                <c:pt idx="4">
                  <c:v>9.6399419845434622</c:v>
                </c:pt>
                <c:pt idx="5">
                  <c:v>9.1736395252164211</c:v>
                </c:pt>
                <c:pt idx="6">
                  <c:v>9.03835230127339</c:v>
                </c:pt>
                <c:pt idx="7">
                  <c:v>9.1143318157361453</c:v>
                </c:pt>
                <c:pt idx="8">
                  <c:v>9.2191928865549571</c:v>
                </c:pt>
                <c:pt idx="9">
                  <c:v>9.3126839262432473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9.1216971308027937</c:v>
                </c:pt>
                <c:pt idx="1">
                  <c:v>9.2979929334211864</c:v>
                </c:pt>
                <c:pt idx="2">
                  <c:v>8.6264856204786202</c:v>
                </c:pt>
                <c:pt idx="3">
                  <c:v>9.2749849017086845</c:v>
                </c:pt>
                <c:pt idx="4">
                  <c:v>9.1809083323061298</c:v>
                </c:pt>
                <c:pt idx="5">
                  <c:v>9.1017294022578046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8.0248695345119252</c:v>
                </c:pt>
                <c:pt idx="1">
                  <c:v>8.1890394089619285</c:v>
                </c:pt>
                <c:pt idx="2">
                  <c:v>8.6140147438240913</c:v>
                </c:pt>
                <c:pt idx="3">
                  <c:v>9.0091595329893064</c:v>
                </c:pt>
                <c:pt idx="4">
                  <c:v>8.4202406933246898</c:v>
                </c:pt>
                <c:pt idx="5">
                  <c:v>8.4113586729797962</c:v>
                </c:pt>
                <c:pt idx="6">
                  <c:v>7.6215374718003126</c:v>
                </c:pt>
                <c:pt idx="7">
                  <c:v>8.5066786503105547</c:v>
                </c:pt>
                <c:pt idx="8">
                  <c:v>8.5275952612256951</c:v>
                </c:pt>
                <c:pt idx="9">
                  <c:v>8.6950230424822283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7.0972155639300549</c:v>
                </c:pt>
                <c:pt idx="1">
                  <c:v>7.5424877077422696</c:v>
                </c:pt>
                <c:pt idx="2">
                  <c:v>8.5589657193893949</c:v>
                </c:pt>
                <c:pt idx="3">
                  <c:v>7.752005890810409</c:v>
                </c:pt>
                <c:pt idx="4">
                  <c:v>8.4160093757089101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7.409102394280751</c:v>
                </c:pt>
                <c:pt idx="1">
                  <c:v>7.7200610941150547</c:v>
                </c:pt>
                <c:pt idx="2">
                  <c:v>8.7158218609882336</c:v>
                </c:pt>
                <c:pt idx="3">
                  <c:v>7.8699749005803694</c:v>
                </c:pt>
                <c:pt idx="4">
                  <c:v>8.5139199657075189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8.9057767293764769</c:v>
                </c:pt>
                <c:pt idx="1">
                  <c:v>9.3387946485775277</c:v>
                </c:pt>
                <c:pt idx="2">
                  <c:v>9.6304037786552907</c:v>
                </c:pt>
                <c:pt idx="3">
                  <c:v>9.5953841527092951</c:v>
                </c:pt>
                <c:pt idx="4">
                  <c:v>9.4293488973322415</c:v>
                </c:pt>
                <c:pt idx="5">
                  <c:v>9.2854789426664279</c:v>
                </c:pt>
                <c:pt idx="6">
                  <c:v>8.9605241834200609</c:v>
                </c:pt>
                <c:pt idx="7">
                  <c:v>9.3140357358256249</c:v>
                </c:pt>
                <c:pt idx="8">
                  <c:v>9.0137226327501487</c:v>
                </c:pt>
                <c:pt idx="9">
                  <c:v>9.3526851679394039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8.2663917643694251</c:v>
                </c:pt>
                <c:pt idx="1">
                  <c:v>8.6587314521636554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8.6955348099340153</c:v>
                </c:pt>
                <c:pt idx="1">
                  <c:v>9.2502423899693742</c:v>
                </c:pt>
                <c:pt idx="2">
                  <c:v>9.5308086802931804</c:v>
                </c:pt>
                <c:pt idx="3">
                  <c:v>9.4532347058207602</c:v>
                </c:pt>
                <c:pt idx="4">
                  <c:v>9.2246798831444714</c:v>
                </c:pt>
                <c:pt idx="5">
                  <c:v>9.327030243359161</c:v>
                </c:pt>
                <c:pt idx="6">
                  <c:v>9.220613510353445</c:v>
                </c:pt>
                <c:pt idx="7">
                  <c:v>9.3398024711226011</c:v>
                </c:pt>
                <c:pt idx="8">
                  <c:v>8.9962929508736682</c:v>
                </c:pt>
                <c:pt idx="9">
                  <c:v>9.599395449183584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8.8104169620701889</c:v>
                </c:pt>
                <c:pt idx="1">
                  <c:v>8.5563734132586209</c:v>
                </c:pt>
                <c:pt idx="2">
                  <c:v>8.5902931927912931</c:v>
                </c:pt>
                <c:pt idx="3">
                  <c:v>8.6853021264395949</c:v>
                </c:pt>
                <c:pt idx="4">
                  <c:v>8.534906243719119</c:v>
                </c:pt>
                <c:pt idx="5">
                  <c:v>9.0230956408115386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6.9686188980194661</c:v>
                </c:pt>
                <c:pt idx="1">
                  <c:v>7.4000436779385703</c:v>
                </c:pt>
                <c:pt idx="2">
                  <c:v>6.6862906681723926</c:v>
                </c:pt>
                <c:pt idx="3">
                  <c:v>6.9305564030548146</c:v>
                </c:pt>
                <c:pt idx="4">
                  <c:v>6.6206160309460396</c:v>
                </c:pt>
                <c:pt idx="5">
                  <c:v>7.0245023360621124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8.2973064428080043</c:v>
                </c:pt>
                <c:pt idx="1">
                  <c:v>8.8085682934404232</c:v>
                </c:pt>
                <c:pt idx="2">
                  <c:v>9.0559597811944172</c:v>
                </c:pt>
                <c:pt idx="3">
                  <c:v>9.3016812433872929</c:v>
                </c:pt>
                <c:pt idx="4">
                  <c:v>8.8840461151277257</c:v>
                </c:pt>
                <c:pt idx="5">
                  <c:v>9.1643862828344727</c:v>
                </c:pt>
                <c:pt idx="6">
                  <c:v>8.5836172309802468</c:v>
                </c:pt>
                <c:pt idx="7">
                  <c:v>9.0711311780519512</c:v>
                </c:pt>
                <c:pt idx="8">
                  <c:v>8.4618229342541191</c:v>
                </c:pt>
                <c:pt idx="9">
                  <c:v>8.9328824424163393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9.3642057256869311</c:v>
                </c:pt>
                <c:pt idx="1">
                  <c:v>8.8032330738639288</c:v>
                </c:pt>
                <c:pt idx="2">
                  <c:v>9.2816702365431176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7.0202262896656276</c:v>
                </c:pt>
                <c:pt idx="1">
                  <c:v>7.8168001697343534</c:v>
                </c:pt>
                <c:pt idx="2">
                  <c:v>7.3989321722499124</c:v>
                </c:pt>
                <c:pt idx="3">
                  <c:v>7.5424877077422696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8.0619595215825459</c:v>
                </c:pt>
                <c:pt idx="1">
                  <c:v>7.9819641706344404</c:v>
                </c:pt>
                <c:pt idx="2">
                  <c:v>8.269410827534637</c:v>
                </c:pt>
                <c:pt idx="3">
                  <c:v>8.3846182809057623</c:v>
                </c:pt>
                <c:pt idx="4">
                  <c:v>8.5255459005456888</c:v>
                </c:pt>
                <c:pt idx="5">
                  <c:v>8.3565574036353265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6.0497352314692154</c:v>
                </c:pt>
                <c:pt idx="1">
                  <c:v>5.5022963108340512</c:v>
                </c:pt>
                <c:pt idx="2">
                  <c:v>6.4935509656874641</c:v>
                </c:pt>
                <c:pt idx="3">
                  <c:v>7.2713854955219821</c:v>
                </c:pt>
                <c:pt idx="4">
                  <c:v>7.0618087950131754</c:v>
                </c:pt>
                <c:pt idx="5">
                  <c:v>6.7741034853742246</c:v>
                </c:pt>
                <c:pt idx="6">
                  <c:v>7.8729950829561783</c:v>
                </c:pt>
                <c:pt idx="7">
                  <c:v>6.958449411287658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7.5882932004744523</c:v>
                </c:pt>
                <c:pt idx="1">
                  <c:v>8.3328827910792569</c:v>
                </c:pt>
                <c:pt idx="2">
                  <c:v>8.6970325747560437</c:v>
                </c:pt>
                <c:pt idx="3">
                  <c:v>8.5199388217732182</c:v>
                </c:pt>
                <c:pt idx="4">
                  <c:v>8.5330155557706338</c:v>
                </c:pt>
                <c:pt idx="5">
                  <c:v>8.8587088646546324</c:v>
                </c:pt>
                <c:pt idx="6">
                  <c:v>8.7245330770549607</c:v>
                </c:pt>
                <c:pt idx="7">
                  <c:v>9.009517700469253</c:v>
                </c:pt>
                <c:pt idx="8">
                  <c:v>9.0833778822928739</c:v>
                </c:pt>
                <c:pt idx="9">
                  <c:v>9.092275090359335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7.3915652631872524</c:v>
                </c:pt>
                <c:pt idx="1">
                  <c:v>7.9481378993512903</c:v>
                </c:pt>
                <c:pt idx="2">
                  <c:v>8.4548877267723199</c:v>
                </c:pt>
                <c:pt idx="3">
                  <c:v>8.5832667827670353</c:v>
                </c:pt>
                <c:pt idx="4">
                  <c:v>7.9387372605036139</c:v>
                </c:pt>
                <c:pt idx="5">
                  <c:v>8.2303300461884881</c:v>
                </c:pt>
                <c:pt idx="6">
                  <c:v>7.6250112242463741</c:v>
                </c:pt>
                <c:pt idx="7">
                  <c:v>8.1475930936310998</c:v>
                </c:pt>
                <c:pt idx="8">
                  <c:v>8.0169610721828555</c:v>
                </c:pt>
                <c:pt idx="9">
                  <c:v>7.9713789622943771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8.582414333425632</c:v>
                </c:pt>
                <c:pt idx="1">
                  <c:v>8.5248086459383057</c:v>
                </c:pt>
                <c:pt idx="2">
                  <c:v>7.7949656309019222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5.0029775613637151</c:v>
                </c:pt>
                <c:pt idx="1">
                  <c:v>6.3230731753970586</c:v>
                </c:pt>
                <c:pt idx="2">
                  <c:v>6.7506854061688868</c:v>
                </c:pt>
                <c:pt idx="3">
                  <c:v>7.8298959354545454</c:v>
                </c:pt>
                <c:pt idx="4">
                  <c:v>7.2722390490972071</c:v>
                </c:pt>
                <c:pt idx="5">
                  <c:v>6.2069179702257014</c:v>
                </c:pt>
                <c:pt idx="6">
                  <c:v>8.7163406905959384</c:v>
                </c:pt>
                <c:pt idx="7">
                  <c:v>8.3384683702826905</c:v>
                </c:pt>
                <c:pt idx="8">
                  <c:v>8.461243276155658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7.470323698400696</c:v>
                </c:pt>
                <c:pt idx="1">
                  <c:v>7.6159385612296253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9.4414807641149228</c:v>
                </c:pt>
                <c:pt idx="2">
                  <c:v>8.8296959661572725</c:v>
                </c:pt>
                <c:pt idx="3">
                  <c:v>8.8396057284267471</c:v>
                </c:pt>
                <c:pt idx="4">
                  <c:v>9.3629571523421777</c:v>
                </c:pt>
                <c:pt idx="5">
                  <c:v>9.3017495719194407</c:v>
                </c:pt>
                <c:pt idx="6">
                  <c:v>9.3150377280265033</c:v>
                </c:pt>
                <c:pt idx="7">
                  <c:v>9.4001006175521535</c:v>
                </c:pt>
                <c:pt idx="8">
                  <c:v>9.2832651167848361</c:v>
                </c:pt>
                <c:pt idx="9">
                  <c:v>9.0596093278082144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8.8480680616145158</c:v>
                </c:pt>
                <c:pt idx="1">
                  <c:v>8.9731096172822049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8.4516931798843746</c:v>
                </c:pt>
                <c:pt idx="1">
                  <c:v>8.9956208248421792</c:v>
                </c:pt>
                <c:pt idx="2">
                  <c:v>9.0475838816258705</c:v>
                </c:pt>
                <c:pt idx="3">
                  <c:v>8.454041181230382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8.4505761139144795</c:v>
                </c:pt>
                <c:pt idx="2">
                  <c:v>8.7101501836149815</c:v>
                </c:pt>
                <c:pt idx="3">
                  <c:v>7.8732951405364462</c:v>
                </c:pt>
                <c:pt idx="4">
                  <c:v>8.4889219368849282</c:v>
                </c:pt>
                <c:pt idx="5">
                  <c:v>8.2466397014696451</c:v>
                </c:pt>
                <c:pt idx="6">
                  <c:v>7.4010208364091827</c:v>
                </c:pt>
                <c:pt idx="7">
                  <c:v>8.3297835001217901</c:v>
                </c:pt>
                <c:pt idx="8">
                  <c:v>8.843504300227659</c:v>
                </c:pt>
                <c:pt idx="9">
                  <c:v>8.002274023883345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8.2380837510796621</c:v>
                </c:pt>
                <c:pt idx="2">
                  <c:v>8.3253677425177095</c:v>
                </c:pt>
                <c:pt idx="3">
                  <c:v>7.9087829418198812</c:v>
                </c:pt>
                <c:pt idx="4">
                  <c:v>7.6942831937345479</c:v>
                </c:pt>
                <c:pt idx="5">
                  <c:v>7.5279324943773176</c:v>
                </c:pt>
                <c:pt idx="6">
                  <c:v>6.1970845118357438</c:v>
                </c:pt>
                <c:pt idx="7">
                  <c:v>7.6137070021011723</c:v>
                </c:pt>
                <c:pt idx="8">
                  <c:v>7.6840094564828227</c:v>
                </c:pt>
                <c:pt idx="9">
                  <c:v>6.2438657869402894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8.6632206395703175</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9.1345271151210472</c:v>
                </c:pt>
                <c:pt idx="1">
                  <c:v>9.1981900024191248</c:v>
                </c:pt>
                <c:pt idx="2">
                  <c:v>8.5769200440602553</c:v>
                </c:pt>
                <c:pt idx="3">
                  <c:v>8.9814330903883874</c:v>
                </c:pt>
                <c:pt idx="4">
                  <c:v>8.9769436717259712</c:v>
                </c:pt>
                <c:pt idx="5">
                  <c:v>8.7760804419468936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9.0903259829847709</c:v>
                </c:pt>
                <c:pt idx="2">
                  <c:v>9.3074522511636228</c:v>
                </c:pt>
                <c:pt idx="3">
                  <c:v>9.3114132070355637</c:v>
                </c:pt>
                <c:pt idx="4">
                  <c:v>8.7860810331434127</c:v>
                </c:pt>
                <c:pt idx="5">
                  <c:v>9.0824567483649581</c:v>
                </c:pt>
                <c:pt idx="6">
                  <c:v>8.8670033729689468</c:v>
                </c:pt>
                <c:pt idx="7">
                  <c:v>9.3309033841592459</c:v>
                </c:pt>
                <c:pt idx="8">
                  <c:v>9.1825131926386714</c:v>
                </c:pt>
                <c:pt idx="9">
                  <c:v>8.8496644909376894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9.825383711339617</c:v>
                </c:pt>
                <c:pt idx="1">
                  <c:v>9.7283042583082597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8.8992048258665637</c:v>
                </c:pt>
                <c:pt idx="2">
                  <c:v>9.0359013202011589</c:v>
                </c:pt>
                <c:pt idx="3">
                  <c:v>8.8470154470540354</c:v>
                </c:pt>
                <c:pt idx="4">
                  <c:v>8.5582802582052491</c:v>
                </c:pt>
                <c:pt idx="5">
                  <c:v>9.0699296979625501</c:v>
                </c:pt>
                <c:pt idx="6">
                  <c:v>8.6313720226968584</c:v>
                </c:pt>
                <c:pt idx="7">
                  <c:v>8.95901511083202</c:v>
                </c:pt>
                <c:pt idx="8">
                  <c:v>8.7646638774677292</c:v>
                </c:pt>
                <c:pt idx="9">
                  <c:v>8.5610755603910409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8.1359845531410731</c:v>
                </c:pt>
                <c:pt idx="1">
                  <c:v>8.4652263121498947</c:v>
                </c:pt>
                <c:pt idx="2">
                  <c:v>8.7735828787641346</c:v>
                </c:pt>
                <c:pt idx="3">
                  <c:v>8.4969160361969589</c:v>
                </c:pt>
                <c:pt idx="4">
                  <c:v>8.1715673675866274</c:v>
                </c:pt>
                <c:pt idx="5">
                  <c:v>8.4168839871932217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7.3679697626754139</c:v>
                </c:pt>
                <c:pt idx="1">
                  <c:v>7.4759718167660454</c:v>
                </c:pt>
                <c:pt idx="2">
                  <c:v>7.4636431485257484</c:v>
                </c:pt>
                <c:pt idx="3">
                  <c:v>8.2718903606527032</c:v>
                </c:pt>
                <c:pt idx="4">
                  <c:v>7.4641994882105527</c:v>
                </c:pt>
                <c:pt idx="5">
                  <c:v>7.0972155639300549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6.8578433475661891</c:v>
                </c:pt>
                <c:pt idx="1">
                  <c:v>7.096156737050757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7.0206048200606697</c:v>
                </c:pt>
                <c:pt idx="1">
                  <c:v>7.5125863895464873</c:v>
                </c:pt>
                <c:pt idx="2">
                  <c:v>6.9979152219835941</c:v>
                </c:pt>
                <c:pt idx="3">
                  <c:v>7.7797384895632939</c:v>
                </c:pt>
                <c:pt idx="4">
                  <c:v>7.720467785815063</c:v>
                </c:pt>
                <c:pt idx="5">
                  <c:v>7.1620079690846659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8.5307137935181387</c:v>
                </c:pt>
                <c:pt idx="1">
                  <c:v>7.752005890810409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6.9362265185759187</c:v>
                </c:pt>
                <c:pt idx="1">
                  <c:v>8.3714477347347316</c:v>
                </c:pt>
                <c:pt idx="2">
                  <c:v>7.7182774364320634</c:v>
                </c:pt>
                <c:pt idx="3">
                  <c:v>6.3160889523441561</c:v>
                </c:pt>
                <c:pt idx="4">
                  <c:v>6.1102601727639563</c:v>
                </c:pt>
                <c:pt idx="5">
                  <c:v>6.1779885393289007</c:v>
                </c:pt>
                <c:pt idx="6">
                  <c:v>7.166541711451992</c:v>
                </c:pt>
                <c:pt idx="7">
                  <c:v>6.1577534530687998</c:v>
                </c:pt>
                <c:pt idx="8">
                  <c:v>6.6546407376101264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7.6010640248075472</c:v>
                </c:pt>
                <c:pt idx="1">
                  <c:v>6.5023046742105599</c:v>
                </c:pt>
                <c:pt idx="2">
                  <c:v>6.6940578278899139</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0.11318294176939414</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0.57610115781591364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0.16061269556381585</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1.67677366655208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0.16061269556381763</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0.57610115781591453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4.0374976818261743E-2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8.0849543445606518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0.95145631067961167</c:v>
                </c:pt>
                <c:pt idx="1">
                  <c:v>0</c:v>
                </c:pt>
                <c:pt idx="2">
                  <c:v>2.9126213592233011E-2</c:v>
                </c:pt>
                <c:pt idx="3">
                  <c:v>9.7087378640776691E-3</c:v>
                </c:pt>
                <c:pt idx="4">
                  <c:v>9.7087378640776691E-3</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0.38565609795577238</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0.84519776692298709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0.23563481827508692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2.4599939426921615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0.14075790988665915</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9.2414869345799833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8.6148338067299939</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0.36057806331840325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0.48561366645513715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0.1353854595045112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1.4134049150617551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0.13538545950451208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0.15217080513347625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9.1952706897622143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0.22483292089230389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0.32627574455783659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9.0963238173650041E-2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0.94964325116678339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6.9646402980806599E-2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9.1694938536040222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9.8299694676251548E-2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0.31415047905761462</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8.7582804807052383E-2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0.9143520082749923</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8.7582804807052383E-2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0.17955558120136672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9.0319635872601971</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1.0373053101588585</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0.54660358027049405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0.15238899148355856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1.5909193672086257</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0.15238899148355856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0.37022379282725737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7.0626070962935366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8.9692248868796369</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0.90476190476190477</c:v>
                </c:pt>
                <c:pt idx="1">
                  <c:v>0</c:v>
                </c:pt>
                <c:pt idx="2">
                  <c:v>4.7619047619047623E-2</c:v>
                </c:pt>
                <c:pt idx="3">
                  <c:v>2.8571428571428571E-2</c:v>
                </c:pt>
                <c:pt idx="4">
                  <c:v>0</c:v>
                </c:pt>
                <c:pt idx="5">
                  <c:v>1.9047619047619049E-2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0.83496320123761159</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0.45129655822289916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0.12581810630211265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1.3135231102513183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0.12581810630211443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0.28500108135915525</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9.3152145142062182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0.44461333881024512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0.46150265281001435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0.12866348916687009</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1.3432285021080084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0.12866348916687009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7.4670617836417819E-2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9.1656199984364388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0.35377612263724068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0.24685272541644032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6.8820694245294689E-2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0.71847824618877354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6.8820694245294689E-2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1.7277162375954447E-2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9.5663042466008559</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0.28996878966277251</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0.64422584534789262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0.17960534911173731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1.8750542645789476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0.17960534911173731</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0.64422584534789173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2.8743735394481718E-2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7.3645689492813933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0.166923043061316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0.30776439202116812</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8.5802411487035712E-2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0.89576495558511837</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8.5802411487035712E-2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8.8385435893183484E-2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8.9489430061463953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0.25818184230226215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0.11479366103362665</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1.1984294717960786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0.11479366103362665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0.14731639285065334</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8.720523685354193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5.304938272728954E-2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0.35133557930843828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9.7949732741613005E-2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1.0225812594104333</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9.7949732741613005E-2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9.0890887393248576E-2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8.8838260795423896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0.75793504197705452</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0.41899064340620917</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0.11681145878723065</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1.2194949929604846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0.11681145878723065</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0.20595638074815525</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9.3120287485151074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0.61088352963661663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0.24824541296677438</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6.9208965121863031E-2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0.72253173884097777</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6.9208965121863031E-2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4.9552613529787237E-2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9.4459947538337357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0.55769230769230771</c:v>
                </c:pt>
                <c:pt idx="1">
                  <c:v>0</c:v>
                </c:pt>
                <c:pt idx="2">
                  <c:v>0.41346153846153849</c:v>
                </c:pt>
                <c:pt idx="3">
                  <c:v>9.6153846153846159E-3</c:v>
                </c:pt>
                <c:pt idx="4">
                  <c:v>0</c:v>
                </c:pt>
                <c:pt idx="5">
                  <c:v>1.9230769230769228E-2</c:v>
                </c:pt>
                <c:pt idx="6">
                  <c:v>0</c:v>
                </c:pt>
                <c:pt idx="7">
                  <c:v>0</c:v>
                </c:pt>
                <c:pt idx="8">
                  <c:v>0</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3.0698564671157058E-2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0.40188327971890203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0.11204205369485898</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1.1697030830748041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0.11204205369485898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0.17725241281538473</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9.4746691160505669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0.1682496114114187</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0.17696711123286679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1.8475114368724386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0.17696711123286768</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1.9212226240570729E-2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8.4160093757089101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1.0634342735306701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0.16703244626737579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4.6567397196923821E-2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0.48615699441173987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4.6567397196923821E-2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0.16703244626737579</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4.4083259937020003E-2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9.9183731739986651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0.27496964974129057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0.5502242403731632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0.15339840445022546</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1.6014574948157838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0.15339840445022368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0.15552974173687595</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7.9961975822818667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8.7829190556359364</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2.8571428571428571E-2</c:v>
                </c:pt>
                <c:pt idx="2">
                  <c:v>0.2476190476190476</c:v>
                </c:pt>
                <c:pt idx="3">
                  <c:v>0.37142857142857161</c:v>
                </c:pt>
                <c:pt idx="4">
                  <c:v>0.35238095238095241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0.19112207335710529</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0.32614823419338457</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9.0927689237377152E-2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0.94927212533510286</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9.0927689237377152E-2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0.23813352785137099</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9.1017294022578046</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0.29586325236172595</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0.52231993224012196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0.14561889197001499</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1.5202404925132242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0.14561889197001499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0.2759209769169253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8.6950230424822283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4.7049603066102286E-2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0.53952256345058114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0.15041485693557188</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1.570309683692181</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0.15041485693557277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0.51219344718514748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8.8701418637859302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0.16741449026855726</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0.28527731443293547</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7.9533182380657763E-2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0.83031509660442637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7.9533182380657763E-2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7.4633319996177505E-2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9.3126839262432473</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0.53580803782408015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0.24828541227399903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6.9220116629661987E-2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0.72264815899415069</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6.9220116629661987E-2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0.16007971152435019</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9.599395449183584</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0.4866882891472013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0.31494833016589396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8.7805239730887052E-2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0.91667419719970056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8.7805239730887052E-2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0.25715913875669116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9.0230956408115386</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8.4845373240499455E-2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0.27008231206905364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7.5296929327436146E-2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0.78608921807374088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7.5296929327436146E-2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7.2554772164735937E-2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9.3526851679394039</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0.37065885674833154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0.12005664658779747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1.2533742914051311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0.12005664658779658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5.0632186515697342E-2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8.6587314521636554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0.67533331144844855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0.27578505643016626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7.6886811818598133E-2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0.80268736484373449</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7.6886811818598133E-2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8.6296404100139057E-2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9.2816702365431176</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0.13805758354968756</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0.44156940205179662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0.12310624788694557</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1.2852116946312222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0.12310624788694469</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0.19453339285186821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7.5424877077422696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0.51520320324173152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0.1591173134836561</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1.6611620906137867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0.15911731348365521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0.3965626144339307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7.0245023360621124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0.52826866049251997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0.3708415790159858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0.10338785962296626</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1.0793545295308888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0.10338785962296626</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5.6131937457507775E-2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8.9328824424163393</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8.1058116291057125</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0.14257462486905759</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0.45091670407316276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0.12571220580515519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1.3124175241458786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0.12571220580515607</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0.21776470251678504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7.9713789622943771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0.35759363797627497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0.57369218118222154</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0.15994109088912101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1.6697622094009974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0.15994109088912012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0.41867813091719519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8.3565574036353265</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0.24296760491212055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0.68660826116015627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0.19142124976696451</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1.9984105845493625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0.19142124976696451</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0.46287118026932461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6.958449411287658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0.47404584270177619</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0.54407601898128544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0.15168432629350281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1.5835627629858351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0.1516843262935037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0.33578228294019574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7.7949656309019222</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c:v>
                </c:pt>
                <c:pt idx="1">
                  <c:v>0.21153846153846151</c:v>
                </c:pt>
                <c:pt idx="2">
                  <c:v>0.56730769230769229</c:v>
                </c:pt>
                <c:pt idx="3">
                  <c:v>1.9230769230769228E-2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0.77886292760171916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1.5307531020031324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0.42676252012317484</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4.4553399287767634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0.38405541177819913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8.461243276155658</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0.5540049830583289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0.3222884856597652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8.9851620203715399E-2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0.93803811788193414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8.9851620203715399E-2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0.29890017908732958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9.092275090359335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8.3377739445189203</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0.41330770834004493</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0.1470953561829349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1.5356545686118821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0.14709535618293579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3.9963794407549713E-2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7.6159385612296253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0.20742965898078047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9.8011181605366815E-2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1.0232227767962065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9.8011181605366815E-2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0.20577563094788864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9.0596093278082144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7.9833804461856666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0.29411764705882359</c:v>
                </c:pt>
                <c:pt idx="1">
                  <c:v>0.70588235294117652</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0.59935193130507969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0.70610833678484486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0.19685772505830634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2.0551666123053387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0.19685772505830634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0.29220141407254552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8.002274023883345</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0.15879302072595713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0.97622937057964609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0.27216544971337697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2.8413685320620701</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0.27216544971337697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0.18906588469210472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6.2438657869402894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0.27952758412379985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0.36478143002919428</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0.10169833539430773</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1.0617161372128479</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0.10169833539430861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0.24506827579350876</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8.9731096172822049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0.44596123114390096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0.4399389627226693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0.12265169359200634</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1.2804662125315964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0.12265169359200634</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0.29326413744973401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8.454041181230382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0.64248938724803928</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0.23187606260668225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6.4645312627341411E-2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0.67488785677272389</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6.4645312627341411E-2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0.12196156546425208</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9.7283042583082597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0.37685876477887703</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0.12191836802615885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1.2728103980674419</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0.12191836802615796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0.20339930298312403</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8.5610755603910409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0.27759700426525136</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0.11560306233856465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1.2068795061413065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0.11560306233856465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0.15949611707195999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8.7760804419468936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0.25842580463218656</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9.7689243840093809E-2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1.0198617923785029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9.7689243840093809E-2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0.18192131994638316</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8.8496644909376894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0.50359477493586091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0.14592299702558087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1.5234153059814126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0.14592299702557998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0.52341072567954505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3.7953482487710133E-2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7.096156737050757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0.18009681045987058</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0.52767835029536325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0.14711277886146501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1.5358364588943161</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0.14711277886146501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0.23766271165120045</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7.1620079690846659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0.93269230769230771</c:v>
                </c:pt>
                <c:pt idx="1">
                  <c:v>6.7307692307692304E-2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0.67884066061530923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0.49462245597710108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0.13789704266878466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1.4396254855865651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0.13789704266878644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0.12504448219822706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8.4168839871932217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0.31201886456849071</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0.48639035950091625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0.13560199571870868</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1.4156655222979815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0.13560199571870868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0.34658555176629591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7.0972155639300549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0.53095217989009846</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0.41801278245758589</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0.11653883846575841</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1.2166488756320311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0.11653883846575752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0.40621665749290869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7.752005890810409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0.32633971612677648</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0.23721869114719052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2.4765293498950935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0.23721869114718963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0.76128734600091974</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6.6546407376101264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8.1392155438974445</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0.29065652318048674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0.73171379097954858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0.20399633424794761</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2.1296926755345069</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0.20399633424794761</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0.57391819873374583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7.1467436676753646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0.21173273316005936</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0.12775772168340183</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1.3337724185838198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0.12775772168340183</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0.22333830111579545</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8.5589657193893949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0.43990977787593355</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0.43347034042298116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0.12084829005767528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1.2616389364814813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0.12084829005767439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0.2268950507019909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8.711937244627574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880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591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591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RTX | University Hospitals of Morecambe Bay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Hospitals of Morecambe Bay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96166324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60785061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54811134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56207286"/>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856814851"/>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93</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8913294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7309006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7899262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4101492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709752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7119292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1841304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3781368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10654297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1470937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0220789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2499763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8702339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1218077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4914747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2634529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1528326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7640170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225985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724847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3616503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2977939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6432331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3216182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906791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2019515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8265229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7903524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691859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371223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7011298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854147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4614603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3794649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743661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7357833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77513217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03312116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55233565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22194309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5770001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4995969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62795451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7443797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010910892"/>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9237178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of Morecambe Bay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Labour and Birth: Staff caring for you</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noProof="0">
                <a:solidFill>
                  <a:prstClr val="black"/>
                </a:solidFill>
                <a:latin typeface="Arial"/>
              </a:rPr>
              <a:t>Feeling listened to by midwife or doctor at last face-to-face triage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baby's health and progress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that they were given appropriate advice and support when they contacted a midwife or the hospital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of Morecambe Bay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16559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03969794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8495730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13628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41523903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425406063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5385331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94227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2953958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247218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84011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48538707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502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69732718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839831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1956687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49324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26243109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588686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514564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86483440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5811515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5838328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8537605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5820002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9497626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4585310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20612486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22809544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4585433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8170409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4936677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798283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0002061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000541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34850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1118615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62492301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97724083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9948821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63024012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42060222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1659368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23189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6390218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4714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62718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70088774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8013863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4107512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6253441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5075273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80776855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49461118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8093855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0375242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6754893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58257961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96058224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44458004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6725322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8104539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0903519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1636336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29510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39369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773646069"/>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36959600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9500492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4379572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3776309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61081763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5949609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8972144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672461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1613227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599169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114021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62092138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6487972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8954714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669445576"/>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5389838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68073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285797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2598950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42881140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6317162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4950735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75004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86234210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6805929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173558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1832133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34671261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385234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72702554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1562746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7716192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15765840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41759009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41795752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2344574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930579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9675051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19385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96699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43750382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16324891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9854021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6122725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062451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4894167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54889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69190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25528801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73563730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2525846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5988697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58018859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2446254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3744511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1062391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1911063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1070569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8837880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5108148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8447283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78054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7054937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18250709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7263898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2933654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8755663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358903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8641929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4358170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3538526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1818281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86429008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8295016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65730491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6331897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8392816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6355466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3124222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3959304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6036946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5587361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3104501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7798344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5984138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9600950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3042020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5875737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2599679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0033745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7961710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3865771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4718326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7246660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793520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9624648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7157165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7882869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7259033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28724393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35490400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6769281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9031896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4997748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2620324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7326012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6441305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167269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004884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39726685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32217353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40868912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1198846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45%</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05327401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39258555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7433996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8472203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0773879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3512787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2091734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4522387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7748959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9894493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9889908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9023428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7021759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5368461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3667336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5970214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1208819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27632378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8136334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40600133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0151485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5024068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4464125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5500718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2363656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6282182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2145607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3237270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1534407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0634320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754554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553714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6105607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3439704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730683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16811</Words>
  <Application>Microsoft Office PowerPoint</Application>
  <PresentationFormat>Widescreen</PresentationFormat>
  <Paragraphs>1951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Hospitals of Morecambe Bay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2025-11-28T18:35:43Z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